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3D1D35-0FF4-3772-9373-AEE3C40A1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4F294C8-1DA9-B21D-7F9E-DAEB43D43A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68A8F4D-05B0-F52D-689F-B433500C0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5EA2-0B3D-47D2-BA27-FBE9102882FB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B8CC0B-766E-4897-FF9D-E29B4CB99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31BA83-AFA4-6EF2-3AEC-17A580142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5B7B-F662-42E8-BBD7-171369A418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8998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A6E0F2-618A-E32B-2960-2350A9966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500FD61-2B75-0004-5A61-AD42CF508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32E02E-001C-440A-8A34-26F293384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5EA2-0B3D-47D2-BA27-FBE9102882FB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4E6F948-075E-5A58-73DA-3C70E19EF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2D4EB6-9251-774B-2BD6-3EA5EAEE5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5B7B-F662-42E8-BBD7-171369A418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836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D0E0C2-16D2-E84D-E1A9-FACEF74B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554989E-0FEE-0225-F860-C09508CA5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2BDA731-3469-C8EF-CDB0-1211B7402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5EA2-0B3D-47D2-BA27-FBE9102882FB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D50533-0690-D375-A16F-6D4EDCB13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A79B977-6E53-90C1-A7A9-279FDBDB4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5B7B-F662-42E8-BBD7-171369A418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989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9C2B4E-275E-1FC5-405A-B957F20C8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D915817-2190-976F-1CD3-55876C905D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4442CBA-119B-44B9-6C51-1C704EED82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28DB823-9884-F1CA-CFE0-1EF15A438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5EA2-0B3D-47D2-BA27-FBE9102882FB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816CC0-2DA3-E230-8C41-BFC7B444E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0201CA9-6D62-F42B-74D5-760743144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5B7B-F662-42E8-BBD7-171369A418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5450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71BC7D-43CA-F5A4-3D01-CF6FDA2A9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1E631B5-40F3-73CC-24AD-58189C16D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C19E50A-10B2-E537-558F-A3B284E9B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19564E5-BE01-879A-8F6E-8CB4B67200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8EFF48D-C0C8-1B6B-888B-BC68B0E5DE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F538250-0AAE-3FAA-E2CF-4DB605196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5EA2-0B3D-47D2-BA27-FBE9102882FB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7EB2851-0A7F-BB16-9602-8EF83FE86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4443F65-2183-C9FF-CE5B-1AA8EF45E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5B7B-F662-42E8-BBD7-171369A418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392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023035-5479-7390-90AF-9E1D098B0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6E83D03-84A3-F7EA-3DB1-40AFCB707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5EA2-0B3D-47D2-BA27-FBE9102882FB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60BB9AD-4827-05A8-EA88-7FB43FAE9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F61F450-FF95-BEC9-21D7-E12293F95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5B7B-F662-42E8-BBD7-171369A418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997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9DC7711-2F96-01CF-A740-F26E63B94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5EA2-0B3D-47D2-BA27-FBE9102882FB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1FFE902-9D33-8F27-B141-7786131DC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89B1DE7-D07A-77DC-F312-33DE10314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5B7B-F662-42E8-BBD7-171369A418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891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2457F8-C03D-D3D7-198B-1BAEC1E0F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39E8373-F012-D0F8-6C79-EC6E4F7C6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3460F5-B6F2-D5A0-CCCE-0F4AED2D8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0DAD1A4-4051-3ADE-204C-CA634AF32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5EA2-0B3D-47D2-BA27-FBE9102882FB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BDAFD4C-AC4F-55A4-0817-9671DC7EB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58FC123-B2C1-108C-8809-150CE3843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5B7B-F662-42E8-BBD7-171369A418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469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0DF234-FB5C-E03F-5AF8-16297AD3C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7B451E2-19F5-E728-A129-3C7C6ADF1D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757E2AC-437D-DC3F-0CB8-48AE062A49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5D0FBDD-D3BF-76C5-DD6E-7A17BEBCC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5EA2-0B3D-47D2-BA27-FBE9102882FB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2E1F5A1-D7C7-AC25-27C9-39245DF90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DE99EF3-96D2-F1D0-9107-FB7E54F55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5B7B-F662-42E8-BBD7-171369A418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798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0348BC-D2CB-AABF-2A5D-CED898F67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55BF85C-AC04-742A-181D-93272812B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38B45AF-F6FF-1DE8-8615-5FAB1A57A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5EA2-0B3D-47D2-BA27-FBE9102882FB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737FD76-4770-43EE-FCFE-B1867566C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1702EF-EF85-5C9C-5A7E-29C10D689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5B7B-F662-42E8-BBD7-171369A418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6562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B74F55E-9C46-8519-9E97-B4354DE151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510BBB1-5DD1-4B2D-BAD6-FF3425A2C1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A5AE389-6989-5359-73B9-A9A3FB87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5EA2-0B3D-47D2-BA27-FBE9102882FB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93617A6-25C8-CF9E-BE47-4FFB4EF30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FBEECA-0099-0B7E-BE6A-F4D48134D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85B7B-F662-42E8-BBD7-171369A418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8330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95A1826-9DAD-DD37-7CEA-1F6968CFF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0B82644-398C-1AEF-017E-BE07B4FC3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0625903-FCF2-6BF7-BED4-83539881A8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E05EA2-0B3D-47D2-BA27-FBE9102882FB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9C11A6-25A4-028D-7FFB-04C1DF316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7790C2-925B-8BB8-EED7-0BD251D8E3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D85B7B-F662-42E8-BBD7-171369A418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9162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바닥, 실내, 텍스트, 가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C20BDF3-61BF-5488-4E27-A4D38DA01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54" y="4230267"/>
            <a:ext cx="3182203" cy="2386653"/>
          </a:xfrm>
          <a:prstGeom prst="rect">
            <a:avLst/>
          </a:prstGeom>
        </p:spPr>
      </p:pic>
      <p:pic>
        <p:nvPicPr>
          <p:cNvPr id="13" name="그림 12" descr="실내, 텍스트, 벽, 바닥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B8B09F1-A833-82D0-24CB-6667B1F644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992" y="4230267"/>
            <a:ext cx="3182203" cy="2386653"/>
          </a:xfrm>
          <a:prstGeom prst="rect">
            <a:avLst/>
          </a:prstGeom>
        </p:spPr>
      </p:pic>
      <p:sp>
        <p:nvSpPr>
          <p:cNvPr id="28" name="타원 27">
            <a:extLst>
              <a:ext uri="{FF2B5EF4-FFF2-40B4-BE49-F238E27FC236}">
                <a16:creationId xmlns:a16="http://schemas.microsoft.com/office/drawing/2014/main" id="{456EB610-9B89-0B4B-9E0E-06890F4E4396}"/>
              </a:ext>
            </a:extLst>
          </p:cNvPr>
          <p:cNvSpPr/>
          <p:nvPr/>
        </p:nvSpPr>
        <p:spPr>
          <a:xfrm>
            <a:off x="2201728" y="1788724"/>
            <a:ext cx="70711" cy="50892"/>
          </a:xfrm>
          <a:prstGeom prst="ellipse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D8EA81C4-36F6-FF8A-19F1-36BE5F124F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354" y="86564"/>
            <a:ext cx="5243014" cy="3932261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6161D8FC-88C7-A886-25AC-0D7EE593B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3261" y="95709"/>
            <a:ext cx="5236918" cy="3926164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501348BE-6F98-A77F-CA57-534F9260E97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4408"/>
          <a:stretch>
            <a:fillRect/>
          </a:stretch>
        </p:blipFill>
        <p:spPr>
          <a:xfrm>
            <a:off x="7988088" y="4230267"/>
            <a:ext cx="3054218" cy="2386653"/>
          </a:xfrm>
          <a:prstGeom prst="rect">
            <a:avLst/>
          </a:prstGeom>
        </p:spPr>
      </p:pic>
      <p:sp>
        <p:nvSpPr>
          <p:cNvPr id="32" name="제목 1">
            <a:extLst>
              <a:ext uri="{FF2B5EF4-FFF2-40B4-BE49-F238E27FC236}">
                <a16:creationId xmlns:a16="http://schemas.microsoft.com/office/drawing/2014/main" id="{D4431839-3023-FE43-AE51-6A88886164B4}"/>
              </a:ext>
            </a:extLst>
          </p:cNvPr>
          <p:cNvSpPr txBox="1">
            <a:spLocks/>
          </p:cNvSpPr>
          <p:nvPr/>
        </p:nvSpPr>
        <p:spPr>
          <a:xfrm>
            <a:off x="181584" y="143096"/>
            <a:ext cx="1170966" cy="2152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400" b="1" dirty="0"/>
              <a:t>현재 </a:t>
            </a:r>
            <a:endParaRPr lang="en-US" altLang="ko-KR" sz="1400" b="1" dirty="0"/>
          </a:p>
          <a:p>
            <a:r>
              <a:rPr lang="ko-KR" altLang="en-US" sz="1400" b="1" dirty="0"/>
              <a:t>로비라운지 전경</a:t>
            </a:r>
          </a:p>
        </p:txBody>
      </p:sp>
    </p:spTree>
    <p:extLst>
      <p:ext uri="{BB962C8B-B14F-4D97-AF65-F5344CB8AC3E}">
        <p14:creationId xmlns:p14="http://schemas.microsoft.com/office/powerpoint/2010/main" val="2566338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A282C0E0-98F0-C360-2878-12C678C4A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79" y="633024"/>
            <a:ext cx="4783658" cy="3366278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BEC8D04-6563-2FA0-E95D-525397CC4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715" y="633024"/>
            <a:ext cx="4783657" cy="334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4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</Words>
  <Application>Microsoft Office PowerPoint</Application>
  <PresentationFormat>와이드스크린</PresentationFormat>
  <Paragraphs>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Arial</vt:lpstr>
      <vt:lpstr>맑은 고딕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문 영자</dc:creator>
  <cp:lastModifiedBy>문 영자</cp:lastModifiedBy>
  <cp:revision>2</cp:revision>
  <dcterms:created xsi:type="dcterms:W3CDTF">2025-10-30T04:12:24Z</dcterms:created>
  <dcterms:modified xsi:type="dcterms:W3CDTF">2025-10-30T04:31:05Z</dcterms:modified>
</cp:coreProperties>
</file>