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arida estavillo" initials="fe" lastIdx="1" clrIdx="0">
    <p:extLst>
      <p:ext uri="{19B8F6BF-5375-455C-9EA6-DF929625EA0E}">
        <p15:presenceInfo xmlns:p15="http://schemas.microsoft.com/office/powerpoint/2012/main" userId="edb5a6ea70210f1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87" d="100"/>
          <a:sy n="87" d="100"/>
        </p:scale>
        <p:origin x="96" y="-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4C41A2B-85C5-4087-BA75-48E4D8B1DB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96A7DB6-84E1-4E19-A72F-63B8A86715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8F81E08-34B0-425E-BFCD-49CAA6ABF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FB769-3448-495D-B8AE-E7B6620F70FA}" type="datetimeFigureOut">
              <a:rPr lang="ko-KR" altLang="en-US" smtClean="0"/>
              <a:t>2025. 12. 9.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F056EC-91C7-418B-B3DB-D00DD6EA4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FB7B8F1-12AD-4140-BE9C-8EE7A6F8E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B76B9-9D84-47C5-AF4B-9840B952E1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0024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29AE9F3-A6AD-4567-A6E2-ED89C463C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1E61996-916A-4EE0-A5D2-196D01A460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1A00904-01AA-4160-BBBB-BE216CF52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FB769-3448-495D-B8AE-E7B6620F70FA}" type="datetimeFigureOut">
              <a:rPr lang="ko-KR" altLang="en-US" smtClean="0"/>
              <a:t>2025. 12. 9.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2EBBA76-7D0A-4F1C-8CE5-943F9D22F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BA2B1E4-E6FD-4B9B-84BA-AFDA818DC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B76B9-9D84-47C5-AF4B-9840B952E1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5601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7C3084D-EB6F-4554-A827-FCB53322B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12FFE03-4115-486A-ACE6-351A65962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D24231A-6D4C-47B6-9B8D-6333732AB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FB769-3448-495D-B8AE-E7B6620F70FA}" type="datetimeFigureOut">
              <a:rPr lang="ko-KR" altLang="en-US" smtClean="0"/>
              <a:t>2025. 12. 9.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2D57FF8-EDC6-4ADF-8705-41E0F6738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2AF91E9-17FE-4E63-88B9-1E733754F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B76B9-9D84-47C5-AF4B-9840B952E1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9744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ED49617-BE1D-4DB8-9C33-B642C45DB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4C41AB4-3F11-4338-A1FC-0861E5E428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69E80910-D431-4FEF-B174-113F418E1B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1A94D27-934B-41D3-80E1-5EFABAE81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FB769-3448-495D-B8AE-E7B6620F70FA}" type="datetimeFigureOut">
              <a:rPr lang="ko-KR" altLang="en-US" smtClean="0"/>
              <a:t>2025. 12. 9.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DBE1442-7D50-4897-91BB-59638DDBD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94BD3C-3A90-452D-A88F-3058411BE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B76B9-9D84-47C5-AF4B-9840B952E1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6005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1D0AB2C-6B7D-4946-B740-145F54F73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43226BF-ACAE-4213-BF9C-9767FD3357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F94E232-6F1A-4CB3-A561-4D07EE5968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3F711A8B-FA61-45CF-A6A3-90BC32AFEA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36BECCA7-199C-4B6D-B26E-B64CCECCF8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81D14BC4-F965-4852-B54F-D0537D6C3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FB769-3448-495D-B8AE-E7B6620F70FA}" type="datetimeFigureOut">
              <a:rPr lang="ko-KR" altLang="en-US" smtClean="0"/>
              <a:t>2025. 12. 9.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65165ACD-C4C4-4136-B689-9D6276E13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6FE771D0-62E0-4DAC-82EB-6AFD15853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B76B9-9D84-47C5-AF4B-9840B952E1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2956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53D73DB-97AE-4CDD-8080-C0882DEB2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AAA1CFBC-AEFC-47D0-867E-C8901D094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FB769-3448-495D-B8AE-E7B6620F70FA}" type="datetimeFigureOut">
              <a:rPr lang="ko-KR" altLang="en-US" smtClean="0"/>
              <a:t>2025. 12. 9.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45920970-CB06-4231-9E89-A937B34E4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3B382526-1162-43EE-8888-36341CAFC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B76B9-9D84-47C5-AF4B-9840B952E1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6928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4E519B17-E6B2-4EEE-B8D5-0307B1E89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FB769-3448-495D-B8AE-E7B6620F70FA}" type="datetimeFigureOut">
              <a:rPr lang="ko-KR" altLang="en-US" smtClean="0"/>
              <a:t>2025. 12. 9.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3F86B2BC-2F47-4B63-BE33-05C929469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25295C5-69E0-44F4-B0BE-25C89926D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B76B9-9D84-47C5-AF4B-9840B952E1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0872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6C802E8-867B-413E-BD81-53FB49C30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11D83F8-86B9-4855-BEDF-3B8127B50B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9477A34-CCC4-462E-9F49-A780C80DE8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FE99068-5ED5-4F00-921E-9F8D783D6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FB769-3448-495D-B8AE-E7B6620F70FA}" type="datetimeFigureOut">
              <a:rPr lang="ko-KR" altLang="en-US" smtClean="0"/>
              <a:t>2025. 12. 9.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07AF0D5-BAEE-4224-9DF6-CC9CC1DC6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1F6F730-578D-43B0-85B8-2EDBC8EB7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B76B9-9D84-47C5-AF4B-9840B952E1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07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BD19745-9E3C-4A5E-8D43-4349E5CFE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C63DCA2-6B1E-4B3F-A5D9-3F84130984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AD2F346-4A72-4872-BA5F-080AD64523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EF9E105-8E42-47F1-95DE-173ED8F00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FB769-3448-495D-B8AE-E7B6620F70FA}" type="datetimeFigureOut">
              <a:rPr lang="ko-KR" altLang="en-US" smtClean="0"/>
              <a:t>2025. 12. 9.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802706F-1D7F-416C-8AEC-730573A63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88CA600-EA92-4700-B8EC-F02EDCC0D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B76B9-9D84-47C5-AF4B-9840B952E1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4377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EE36663-5D76-400E-8EFB-C13288688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4889025-8E59-4073-9E22-697CEE07AE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28515EE-4FB9-463C-8C7A-70340ABBA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FB769-3448-495D-B8AE-E7B6620F70FA}" type="datetimeFigureOut">
              <a:rPr lang="ko-KR" altLang="en-US" smtClean="0"/>
              <a:t>2025. 12. 9.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E55182C-911A-4F36-AF5C-3DAB48D43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1035E77-DD0E-4F01-BF0F-5ADA4E90C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B76B9-9D84-47C5-AF4B-9840B952E1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3149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0A37DDCA-F5A5-4754-8621-8611C6631A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C77E0BD1-9BE5-487D-B539-35F7A19C56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D8B9B6B-ADD5-47AB-ADE7-9FCB44641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FB769-3448-495D-B8AE-E7B6620F70FA}" type="datetimeFigureOut">
              <a:rPr lang="ko-KR" altLang="en-US" smtClean="0"/>
              <a:t>2025. 12. 9.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E67D32C-6F53-4480-9A0E-C694D25E9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13D0A21-D7F6-429D-8429-30C368585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B76B9-9D84-47C5-AF4B-9840B952E1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6409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F23F1269-891F-44EE-9618-6C702A8BE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6DF8EAB-2D24-4B1D-ABF5-4D7221FAA1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D9DE87A-D2A7-43BC-8A88-613A960934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FB769-3448-495D-B8AE-E7B6620F70FA}" type="datetimeFigureOut">
              <a:rPr lang="ko-KR" altLang="en-US" smtClean="0"/>
              <a:t>2025. 12. 9.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6011AA0-85B2-4AD5-A152-8B057A77D5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544B318-C749-4717-B8C1-853FF2DB69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4B76B9-9D84-47C5-AF4B-9840B952E1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1216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232894E-1A84-4C5D-94ED-8715449DEC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8226" y="239299"/>
            <a:ext cx="9144001" cy="772698"/>
          </a:xfrm>
        </p:spPr>
        <p:txBody>
          <a:bodyPr>
            <a:normAutofit/>
          </a:bodyPr>
          <a:lstStyle/>
          <a:p>
            <a:r>
              <a:rPr lang="en-US" altLang="ko-KR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     MTG HUMPRHEYS TABLETOP</a:t>
            </a:r>
            <a:endParaRPr lang="ko-KR" altLang="en-US" sz="3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C3393661-0189-4EE7-8926-AD7F0ACB9C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01009" y="1011997"/>
            <a:ext cx="5592417" cy="604768"/>
          </a:xfrm>
        </p:spPr>
        <p:txBody>
          <a:bodyPr>
            <a:normAutofit/>
          </a:bodyPr>
          <a:lstStyle/>
          <a:p>
            <a:r>
              <a:rPr lang="en-US" altLang="ko-KR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BATTLE &amp; BREW</a:t>
            </a:r>
            <a:endParaRPr lang="ko-KR" altLang="en-U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EFB760A3-C271-4C8A-B7DD-2B85AF5982E3}"/>
              </a:ext>
            </a:extLst>
          </p:cNvPr>
          <p:cNvSpPr/>
          <p:nvPr/>
        </p:nvSpPr>
        <p:spPr>
          <a:xfrm>
            <a:off x="11767930" y="2189025"/>
            <a:ext cx="424070" cy="287330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Entrance</a:t>
            </a:r>
          </a:p>
          <a:p>
            <a:pPr algn="ctr"/>
            <a:endParaRPr lang="ko-KR" altLang="en-US" dirty="0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E3FD1A63-EA8B-4697-8F63-009DDE56ECBB}"/>
              </a:ext>
            </a:extLst>
          </p:cNvPr>
          <p:cNvSpPr/>
          <p:nvPr/>
        </p:nvSpPr>
        <p:spPr>
          <a:xfrm>
            <a:off x="2929973" y="4658650"/>
            <a:ext cx="6891131" cy="84286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607B6F5E-CF24-4550-BDC6-FCC3AAB21C7D}"/>
              </a:ext>
            </a:extLst>
          </p:cNvPr>
          <p:cNvSpPr/>
          <p:nvPr/>
        </p:nvSpPr>
        <p:spPr>
          <a:xfrm>
            <a:off x="7718872" y="4710648"/>
            <a:ext cx="622074" cy="435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altLang="ko-KR" sz="900" b="1" dirty="0"/>
          </a:p>
          <a:p>
            <a:r>
              <a:rPr lang="en-US" altLang="ko-KR" sz="900" b="1" dirty="0"/>
              <a:t>POS/</a:t>
            </a:r>
            <a:endParaRPr lang="ko-KR" altLang="ko-KR" sz="900" b="1" dirty="0"/>
          </a:p>
          <a:p>
            <a:r>
              <a:rPr lang="en-US" altLang="ko-KR" sz="900" b="1" dirty="0"/>
              <a:t>ORDER HERE</a:t>
            </a:r>
            <a:endParaRPr lang="ko-KR" altLang="ko-KR" sz="900" b="1" dirty="0"/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84C17578-70B5-4DE9-9846-52D306702B94}"/>
              </a:ext>
            </a:extLst>
          </p:cNvPr>
          <p:cNvSpPr/>
          <p:nvPr/>
        </p:nvSpPr>
        <p:spPr>
          <a:xfrm>
            <a:off x="3009504" y="1711474"/>
            <a:ext cx="6732070" cy="79510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CD363472-442F-4A3A-A434-2B5446837323}"/>
              </a:ext>
            </a:extLst>
          </p:cNvPr>
          <p:cNvSpPr/>
          <p:nvPr/>
        </p:nvSpPr>
        <p:spPr>
          <a:xfrm>
            <a:off x="6434578" y="4710648"/>
            <a:ext cx="1250694" cy="63677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800" b="1" dirty="0"/>
              <a:t>ESPRESSO MACHINE</a:t>
            </a:r>
          </a:p>
          <a:p>
            <a:r>
              <a:rPr lang="en-US" altLang="ko-KR" sz="800" b="1" dirty="0"/>
              <a:t>680x 512 x 420</a:t>
            </a:r>
          </a:p>
          <a:p>
            <a:r>
              <a:rPr lang="en-US" altLang="ko-KR" sz="800" b="1" dirty="0"/>
              <a:t>(</a:t>
            </a:r>
            <a:r>
              <a:rPr lang="en-US" altLang="ko-KR" sz="800" b="1" dirty="0" err="1"/>
              <a:t>WxDxH</a:t>
            </a:r>
            <a:r>
              <a:rPr lang="en-US" altLang="ko-KR" sz="800" b="1" dirty="0"/>
              <a:t> mm)</a:t>
            </a:r>
            <a:endParaRPr lang="en-US" altLang="ko-KR" sz="800" dirty="0"/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4D4A40BA-A41F-4972-95D6-1C6D3F9DEA2C}"/>
              </a:ext>
            </a:extLst>
          </p:cNvPr>
          <p:cNvSpPr/>
          <p:nvPr/>
        </p:nvSpPr>
        <p:spPr>
          <a:xfrm>
            <a:off x="8460423" y="4809997"/>
            <a:ext cx="1133000" cy="43587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900" b="1" dirty="0"/>
              <a:t> </a:t>
            </a:r>
          </a:p>
          <a:p>
            <a:r>
              <a:rPr lang="en-US" altLang="ko-KR" sz="800" b="1" dirty="0">
                <a:solidFill>
                  <a:schemeClr val="tx1"/>
                </a:solidFill>
              </a:rPr>
              <a:t>pastry display </a:t>
            </a:r>
          </a:p>
          <a:p>
            <a:r>
              <a:rPr lang="en-US" altLang="ko-KR" sz="800" b="1" dirty="0">
                <a:solidFill>
                  <a:schemeClr val="tx1"/>
                </a:solidFill>
              </a:rPr>
              <a:t> 10.5 x 11.5 x 11</a:t>
            </a:r>
          </a:p>
          <a:p>
            <a:r>
              <a:rPr lang="en-US" altLang="ko-KR" sz="800" b="1" dirty="0">
                <a:solidFill>
                  <a:schemeClr val="tx1"/>
                </a:solidFill>
              </a:rPr>
              <a:t>  (</a:t>
            </a:r>
            <a:r>
              <a:rPr lang="en-US" altLang="ko-KR" sz="800" b="1" dirty="0" err="1">
                <a:solidFill>
                  <a:schemeClr val="tx1"/>
                </a:solidFill>
              </a:rPr>
              <a:t>WxDxH</a:t>
            </a:r>
            <a:r>
              <a:rPr lang="en-US" altLang="ko-KR" sz="800" b="1" dirty="0">
                <a:solidFill>
                  <a:schemeClr val="tx1"/>
                </a:solidFill>
              </a:rPr>
              <a:t> mm)</a:t>
            </a:r>
          </a:p>
          <a:p>
            <a:r>
              <a:rPr lang="en-US" altLang="ko-KR" sz="800" b="1" dirty="0">
                <a:solidFill>
                  <a:schemeClr val="tx1"/>
                </a:solidFill>
              </a:rPr>
              <a:t>      </a:t>
            </a:r>
            <a:r>
              <a:rPr lang="en-US" altLang="ko-KR" sz="800" dirty="0">
                <a:solidFill>
                  <a:schemeClr val="tx1"/>
                </a:solidFill>
              </a:rPr>
              <a:t>	</a:t>
            </a:r>
            <a:r>
              <a:rPr lang="en-US" altLang="ko-KR" sz="900" dirty="0"/>
              <a:t>  </a:t>
            </a: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730E421E-04FE-499B-9E95-C43D8D32DFA7}"/>
              </a:ext>
            </a:extLst>
          </p:cNvPr>
          <p:cNvSpPr/>
          <p:nvPr/>
        </p:nvSpPr>
        <p:spPr>
          <a:xfrm>
            <a:off x="6631864" y="5591612"/>
            <a:ext cx="1709082" cy="508782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900" b="1" dirty="0"/>
              <a:t>MAIN BAR COUNTER SIZE</a:t>
            </a:r>
          </a:p>
          <a:p>
            <a:r>
              <a:rPr lang="en-US" altLang="ko-KR" sz="900" b="1" dirty="0"/>
              <a:t>L4.0mxD0.75mxH0.90m</a:t>
            </a:r>
          </a:p>
          <a:p>
            <a:endParaRPr lang="en-US" altLang="ko-KR" sz="900" b="1" dirty="0"/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6C04D15C-6508-4EBD-B651-83BA089F3D41}"/>
              </a:ext>
            </a:extLst>
          </p:cNvPr>
          <p:cNvSpPr/>
          <p:nvPr/>
        </p:nvSpPr>
        <p:spPr>
          <a:xfrm>
            <a:off x="4970834" y="4168503"/>
            <a:ext cx="2582904" cy="307663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900" b="1" dirty="0"/>
              <a:t>2 Door fridge  under counter</a:t>
            </a:r>
          </a:p>
          <a:p>
            <a:r>
              <a:rPr lang="en-US" altLang="ko-KR" sz="900" b="1" dirty="0"/>
              <a:t>   160x 700 x 850</a:t>
            </a:r>
          </a:p>
          <a:p>
            <a:r>
              <a:rPr lang="en-US" altLang="ko-KR" sz="900" b="1" dirty="0"/>
              <a:t>    (</a:t>
            </a:r>
            <a:r>
              <a:rPr lang="en-US" altLang="ko-KR" sz="900" b="1" dirty="0" err="1"/>
              <a:t>WxDxH</a:t>
            </a:r>
            <a:r>
              <a:rPr lang="en-US" altLang="ko-KR" sz="900" b="1" dirty="0"/>
              <a:t> cm)</a:t>
            </a:r>
            <a:endParaRPr lang="en-US" altLang="ko-KR" sz="900" dirty="0"/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A4D6E490-BA3A-4332-B64F-EDD210EF080C}"/>
              </a:ext>
            </a:extLst>
          </p:cNvPr>
          <p:cNvSpPr/>
          <p:nvPr/>
        </p:nvSpPr>
        <p:spPr>
          <a:xfrm>
            <a:off x="6625521" y="2559569"/>
            <a:ext cx="1651498" cy="47787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900" b="1" dirty="0"/>
              <a:t>BACK BAR SIZE</a:t>
            </a:r>
          </a:p>
          <a:p>
            <a:r>
              <a:rPr lang="en-US" altLang="ko-KR" sz="900" b="1" dirty="0"/>
              <a:t>L3.2mD0.65mxH0.90m</a:t>
            </a:r>
          </a:p>
          <a:p>
            <a:endParaRPr lang="en-US" altLang="ko-KR" sz="900" b="1" dirty="0"/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FD6FD44B-EE23-4932-85BF-51EDA4D46B4A}"/>
              </a:ext>
            </a:extLst>
          </p:cNvPr>
          <p:cNvSpPr/>
          <p:nvPr/>
        </p:nvSpPr>
        <p:spPr>
          <a:xfrm>
            <a:off x="3959673" y="3275400"/>
            <a:ext cx="5062331" cy="495890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WALK WAY 1.0M</a:t>
            </a:r>
            <a:endParaRPr lang="ko-KR" altLang="en-US" sz="1000" dirty="0"/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434B47D0-3E55-48A4-B7A5-44ECCD892D76}"/>
              </a:ext>
            </a:extLst>
          </p:cNvPr>
          <p:cNvSpPr/>
          <p:nvPr/>
        </p:nvSpPr>
        <p:spPr>
          <a:xfrm>
            <a:off x="8520623" y="1912320"/>
            <a:ext cx="715618" cy="49589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OVEN</a:t>
            </a:r>
            <a:endParaRPr lang="ko-KR" altLang="en-US" sz="800" dirty="0"/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393AEB3E-C590-4829-868B-AA040F3D9B83}"/>
              </a:ext>
            </a:extLst>
          </p:cNvPr>
          <p:cNvSpPr/>
          <p:nvPr/>
        </p:nvSpPr>
        <p:spPr>
          <a:xfrm>
            <a:off x="7548715" y="1910253"/>
            <a:ext cx="792231" cy="49589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Extra espresso (later)</a:t>
            </a:r>
            <a:endParaRPr lang="ko-KR" altLang="en-US" sz="800" dirty="0"/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AE83E17C-4D42-461F-9CC9-42A87F48543D}"/>
              </a:ext>
            </a:extLst>
          </p:cNvPr>
          <p:cNvSpPr/>
          <p:nvPr/>
        </p:nvSpPr>
        <p:spPr>
          <a:xfrm>
            <a:off x="2734678" y="4855176"/>
            <a:ext cx="1339946" cy="450710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800" b="1" dirty="0"/>
              <a:t>PICK UP HERE</a:t>
            </a:r>
            <a:endParaRPr lang="ko-KR" altLang="en-US" sz="800" b="1" dirty="0"/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2D2F5DF3-68CE-4557-BC5F-C4B318434AF3}"/>
              </a:ext>
            </a:extLst>
          </p:cNvPr>
          <p:cNvSpPr/>
          <p:nvPr/>
        </p:nvSpPr>
        <p:spPr>
          <a:xfrm>
            <a:off x="5492898" y="4855176"/>
            <a:ext cx="814490" cy="52308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700" b="1" dirty="0"/>
              <a:t>GRINDER</a:t>
            </a:r>
          </a:p>
          <a:p>
            <a:pPr algn="ctr"/>
            <a:r>
              <a:rPr lang="en-US" altLang="ko-KR" sz="700" b="1" dirty="0"/>
              <a:t>300x210x560 (</a:t>
            </a:r>
            <a:r>
              <a:rPr lang="en-US" altLang="ko-KR" sz="700" b="1" dirty="0" err="1"/>
              <a:t>WxDxH</a:t>
            </a:r>
            <a:r>
              <a:rPr lang="en-US" altLang="ko-KR" sz="700" b="1" dirty="0"/>
              <a:t>)mm</a:t>
            </a:r>
          </a:p>
          <a:p>
            <a:pPr algn="ctr"/>
            <a:endParaRPr lang="ko-KR" altLang="en-US" sz="800" dirty="0"/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713B99A2-4210-43AD-B8B3-11BC27CA9A48}"/>
              </a:ext>
            </a:extLst>
          </p:cNvPr>
          <p:cNvSpPr/>
          <p:nvPr/>
        </p:nvSpPr>
        <p:spPr>
          <a:xfrm>
            <a:off x="4696751" y="4966079"/>
            <a:ext cx="652270" cy="33107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500" b="1" dirty="0"/>
              <a:t>Hot water</a:t>
            </a:r>
          </a:p>
          <a:p>
            <a:r>
              <a:rPr lang="en-US" altLang="ko-KR" sz="500" b="1" dirty="0"/>
              <a:t>249x300x555</a:t>
            </a:r>
          </a:p>
          <a:p>
            <a:r>
              <a:rPr lang="en-US" altLang="ko-KR" sz="500" b="1" dirty="0"/>
              <a:t>(</a:t>
            </a:r>
            <a:r>
              <a:rPr lang="en-US" altLang="ko-KR" sz="500" b="1" dirty="0" err="1"/>
              <a:t>WxDxH</a:t>
            </a:r>
            <a:r>
              <a:rPr lang="en-US" altLang="ko-KR" sz="500" b="1" dirty="0"/>
              <a:t>)mm</a:t>
            </a:r>
            <a:endParaRPr lang="ko-KR" altLang="en-US" sz="500" b="1" dirty="0"/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D21362EF-10D4-469F-A1BC-EF273F6AF233}"/>
              </a:ext>
            </a:extLst>
          </p:cNvPr>
          <p:cNvSpPr/>
          <p:nvPr/>
        </p:nvSpPr>
        <p:spPr>
          <a:xfrm>
            <a:off x="4194101" y="4646814"/>
            <a:ext cx="137463" cy="774947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500" b="1" dirty="0"/>
              <a:t>Cups T/out</a:t>
            </a:r>
            <a:endParaRPr lang="ko-KR" altLang="en-US" sz="500" b="1" dirty="0"/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238AD0E0-A5BE-4F7D-A2E7-EF22FAD9CDDA}"/>
              </a:ext>
            </a:extLst>
          </p:cNvPr>
          <p:cNvSpPr/>
          <p:nvPr/>
        </p:nvSpPr>
        <p:spPr>
          <a:xfrm>
            <a:off x="3343332" y="1840089"/>
            <a:ext cx="715618" cy="49589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SINK</a:t>
            </a:r>
            <a:endParaRPr lang="ko-KR" altLang="en-US" sz="1000" b="1" dirty="0"/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DF33EBE1-ED27-41D2-ABCD-DE56AEFBC958}"/>
              </a:ext>
            </a:extLst>
          </p:cNvPr>
          <p:cNvSpPr/>
          <p:nvPr/>
        </p:nvSpPr>
        <p:spPr>
          <a:xfrm>
            <a:off x="3680763" y="1800935"/>
            <a:ext cx="3410395" cy="359329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SYRUPS</a:t>
            </a:r>
            <a:endParaRPr lang="ko-KR" altLang="en-US" sz="1000" b="1" dirty="0"/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320158B5-F37F-4575-A3DF-DAE13BE21494}"/>
              </a:ext>
            </a:extLst>
          </p:cNvPr>
          <p:cNvSpPr/>
          <p:nvPr/>
        </p:nvSpPr>
        <p:spPr>
          <a:xfrm>
            <a:off x="6732463" y="1912320"/>
            <a:ext cx="715618" cy="49589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800" b="1" dirty="0"/>
              <a:t>BLENDER</a:t>
            </a:r>
            <a:endParaRPr lang="ko-KR" altLang="en-US" sz="800" b="1" dirty="0"/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054E8B68-CCB2-4DFF-9635-2317DC1E9367}"/>
              </a:ext>
            </a:extLst>
          </p:cNvPr>
          <p:cNvSpPr/>
          <p:nvPr/>
        </p:nvSpPr>
        <p:spPr>
          <a:xfrm>
            <a:off x="6125558" y="1752982"/>
            <a:ext cx="499963" cy="770460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800" b="1" dirty="0"/>
              <a:t>For take out cups</a:t>
            </a:r>
            <a:endParaRPr lang="ko-KR" altLang="en-US" sz="800" b="1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103068D4-3F7F-4B52-82E9-0855977E9BB7}"/>
              </a:ext>
            </a:extLst>
          </p:cNvPr>
          <p:cNvSpPr/>
          <p:nvPr/>
        </p:nvSpPr>
        <p:spPr>
          <a:xfrm>
            <a:off x="4185639" y="4658650"/>
            <a:ext cx="1994035" cy="1836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800" b="1" dirty="0"/>
              <a:t>     Top table color (</a:t>
            </a:r>
            <a:r>
              <a:rPr lang="en-US" altLang="ko-KR" sz="800" b="1" dirty="0" err="1"/>
              <a:t>chesnut</a:t>
            </a:r>
            <a:r>
              <a:rPr lang="en-US" altLang="ko-KR" sz="800" b="1" dirty="0"/>
              <a:t> brown)</a:t>
            </a:r>
            <a:endParaRPr lang="ko-KR" altLang="en-US" sz="800" b="1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F220AA63-076C-4BAE-BDBF-E4D45438A7E2}"/>
              </a:ext>
            </a:extLst>
          </p:cNvPr>
          <p:cNvSpPr/>
          <p:nvPr/>
        </p:nvSpPr>
        <p:spPr>
          <a:xfrm>
            <a:off x="4486457" y="2294450"/>
            <a:ext cx="1820931" cy="16654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800" b="1" dirty="0"/>
              <a:t>Top table color (</a:t>
            </a:r>
            <a:r>
              <a:rPr lang="en-US" altLang="ko-KR" sz="800" b="1" dirty="0" err="1"/>
              <a:t>chesnut</a:t>
            </a:r>
            <a:r>
              <a:rPr lang="en-US" altLang="ko-KR" sz="800" b="1" dirty="0"/>
              <a:t> brown)</a:t>
            </a:r>
            <a:endParaRPr lang="ko-KR" altLang="en-US" sz="800" b="1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C001EF19-6342-42DB-AC35-45F611A241FE}"/>
              </a:ext>
            </a:extLst>
          </p:cNvPr>
          <p:cNvSpPr/>
          <p:nvPr/>
        </p:nvSpPr>
        <p:spPr>
          <a:xfrm>
            <a:off x="3983187" y="4828124"/>
            <a:ext cx="1820931" cy="16654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800" b="1" dirty="0"/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D6CD1398-2F21-4D32-BA7F-FEDC384A838E}"/>
              </a:ext>
            </a:extLst>
          </p:cNvPr>
          <p:cNvSpPr/>
          <p:nvPr/>
        </p:nvSpPr>
        <p:spPr>
          <a:xfrm>
            <a:off x="4695463" y="2600207"/>
            <a:ext cx="1820931" cy="2586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800" b="1" dirty="0"/>
              <a:t>Coffee back bar drawers (grayish black)</a:t>
            </a:r>
            <a:endParaRPr lang="ko-KR" altLang="en-US" sz="800" b="1" dirty="0"/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9DA0767A-60F5-4D36-BEF5-A7B3BC1D523A}"/>
              </a:ext>
            </a:extLst>
          </p:cNvPr>
          <p:cNvSpPr/>
          <p:nvPr/>
        </p:nvSpPr>
        <p:spPr>
          <a:xfrm>
            <a:off x="3830787" y="5594664"/>
            <a:ext cx="2254081" cy="30799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800" b="1" dirty="0"/>
              <a:t>Coffee front bar table (grayish black)</a:t>
            </a:r>
            <a:endParaRPr lang="ko-KR" altLang="en-US" sz="800" b="1" dirty="0"/>
          </a:p>
        </p:txBody>
      </p: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id="{AC9ADEC3-BAD3-4E24-BC3E-09B22AB44A27}"/>
              </a:ext>
            </a:extLst>
          </p:cNvPr>
          <p:cNvSpPr/>
          <p:nvPr/>
        </p:nvSpPr>
        <p:spPr>
          <a:xfrm>
            <a:off x="3023569" y="2574509"/>
            <a:ext cx="1644113" cy="435877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900" b="1" dirty="0"/>
              <a:t> </a:t>
            </a:r>
          </a:p>
          <a:p>
            <a:r>
              <a:rPr lang="en-US" altLang="ko-KR" sz="800" b="1" dirty="0">
                <a:solidFill>
                  <a:schemeClr val="tx1"/>
                </a:solidFill>
              </a:rPr>
              <a:t>Ice machine(near under sink)</a:t>
            </a:r>
          </a:p>
          <a:p>
            <a:r>
              <a:rPr lang="en-US" altLang="ko-KR" sz="800" b="1" dirty="0">
                <a:solidFill>
                  <a:schemeClr val="tx1"/>
                </a:solidFill>
              </a:rPr>
              <a:t>530x650 x 860</a:t>
            </a:r>
          </a:p>
          <a:p>
            <a:r>
              <a:rPr lang="en-US" altLang="ko-KR" sz="800" b="1" dirty="0">
                <a:solidFill>
                  <a:schemeClr val="tx1"/>
                </a:solidFill>
              </a:rPr>
              <a:t>  (</a:t>
            </a:r>
            <a:r>
              <a:rPr lang="en-US" altLang="ko-KR" sz="800" b="1" dirty="0" err="1">
                <a:solidFill>
                  <a:schemeClr val="tx1"/>
                </a:solidFill>
              </a:rPr>
              <a:t>WxDxH</a:t>
            </a:r>
            <a:r>
              <a:rPr lang="en-US" altLang="ko-KR" sz="800" b="1" dirty="0">
                <a:solidFill>
                  <a:schemeClr val="tx1"/>
                </a:solidFill>
              </a:rPr>
              <a:t> mm)</a:t>
            </a:r>
          </a:p>
          <a:p>
            <a:r>
              <a:rPr lang="en-US" altLang="ko-KR" sz="800" b="1" dirty="0">
                <a:solidFill>
                  <a:schemeClr val="tx1"/>
                </a:solidFill>
              </a:rPr>
              <a:t>      </a:t>
            </a:r>
            <a:r>
              <a:rPr lang="en-US" altLang="ko-KR" sz="800" dirty="0">
                <a:solidFill>
                  <a:schemeClr val="tx1"/>
                </a:solidFill>
              </a:rPr>
              <a:t>	</a:t>
            </a:r>
            <a:r>
              <a:rPr lang="en-US" altLang="ko-KR" sz="900" dirty="0"/>
              <a:t>  </a:t>
            </a:r>
          </a:p>
        </p:txBody>
      </p:sp>
      <p:pic>
        <p:nvPicPr>
          <p:cNvPr id="43" name="그림 42">
            <a:extLst>
              <a:ext uri="{FF2B5EF4-FFF2-40B4-BE49-F238E27FC236}">
                <a16:creationId xmlns:a16="http://schemas.microsoft.com/office/drawing/2014/main" id="{56385EAA-447A-4098-9E4A-239E0412C2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496" y="2351413"/>
            <a:ext cx="1339946" cy="1171932"/>
          </a:xfrm>
          <a:prstGeom prst="rect">
            <a:avLst/>
          </a:prstGeom>
        </p:spPr>
      </p:pic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id="{11D9FE92-1D9A-4411-8B58-277591294729}"/>
              </a:ext>
            </a:extLst>
          </p:cNvPr>
          <p:cNvSpPr/>
          <p:nvPr/>
        </p:nvSpPr>
        <p:spPr>
          <a:xfrm>
            <a:off x="604599" y="1519682"/>
            <a:ext cx="1376883" cy="44749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600" b="1" dirty="0"/>
              <a:t>Sample color</a:t>
            </a:r>
            <a:endParaRPr lang="ko-KR" altLang="en-US" sz="1600" b="1" dirty="0"/>
          </a:p>
        </p:txBody>
      </p:sp>
      <p:pic>
        <p:nvPicPr>
          <p:cNvPr id="46" name="그림 45">
            <a:extLst>
              <a:ext uri="{FF2B5EF4-FFF2-40B4-BE49-F238E27FC236}">
                <a16:creationId xmlns:a16="http://schemas.microsoft.com/office/drawing/2014/main" id="{73A93EAF-38E9-4CE2-AE6A-7830872C0D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059" y="3670338"/>
            <a:ext cx="1339946" cy="1171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0848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151</Words>
  <Application>Microsoft Office PowerPoint</Application>
  <PresentationFormat>Widescreen</PresentationFormat>
  <Paragraphs>45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테마</vt:lpstr>
      <vt:lpstr>       MTG HUMPRHEYS TABLETOP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MTG HUMPRHEYS TABLETOP</dc:title>
  <dc:creator>farida estavillo</dc:creator>
  <cp:lastModifiedBy>Mobile User</cp:lastModifiedBy>
  <cp:revision>6</cp:revision>
  <dcterms:created xsi:type="dcterms:W3CDTF">2025-12-04T07:42:24Z</dcterms:created>
  <dcterms:modified xsi:type="dcterms:W3CDTF">2025-12-09T11:56:39Z</dcterms:modified>
</cp:coreProperties>
</file>